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1828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358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574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8" name=""/>
          <p:cNvCxnSpPr/>
          <p:nvPr/>
        </p:nvCxnSpPr>
        <p:spPr>
          <a:xfrm flipV="1">
            <a:off x="795934" y="1261146"/>
            <a:ext cx="753668" cy="20820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795934" y="1527846"/>
            <a:ext cx="748080" cy="206663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